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9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7237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43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3841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09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5869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65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886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27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510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92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826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E7736193-EDE3-4BB5-AE5F-E6E5472AB8BE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3721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CA60999-2C18-BE5D-5C5F-AA3C58D99B9C}"/>
              </a:ext>
            </a:extLst>
          </p:cNvPr>
          <p:cNvSpPr txBox="1"/>
          <p:nvPr/>
        </p:nvSpPr>
        <p:spPr>
          <a:xfrm>
            <a:off x="-806837" y="3429000"/>
            <a:ext cx="8574622" cy="26161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6000" spc="-120" baseline="0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Power Query Table Functions Part 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B89724-1A94-4BA0-99B2-CDA60B292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3354" y="4648279"/>
            <a:ext cx="1846772" cy="2257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161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6D3DB-B4E9-70D5-40CB-A04F1F014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772" y="957532"/>
            <a:ext cx="10952670" cy="564167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Description:</a:t>
            </a:r>
            <a:br>
              <a:rPr lang="en-US" sz="2100" dirty="0"/>
            </a:br>
            <a:r>
              <a:rPr lang="en-US" altLang="en-US" sz="2100" dirty="0"/>
              <a:t>Indicates whether all the specified records in the list of records, appear as rows in the table </a:t>
            </a:r>
            <a:r>
              <a:rPr lang="en-US" sz="2100" dirty="0"/>
              <a:t>.</a:t>
            </a:r>
            <a:endParaRPr lang="en-US" altLang="en-US" sz="2100" dirty="0"/>
          </a:p>
          <a:p>
            <a:r>
              <a:rPr lang="en-US" altLang="en-US" dirty="0"/>
              <a:t> </a:t>
            </a:r>
          </a:p>
          <a:p>
            <a:endParaRPr lang="en-US" dirty="0"/>
          </a:p>
          <a:p>
            <a:pPr marL="0" indent="0">
              <a:buNone/>
            </a:pPr>
            <a:r>
              <a:rPr lang="en-IN" dirty="0"/>
              <a:t>Example: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endParaRPr lang="en-IN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100" dirty="0"/>
              <a:t>Validating subsets of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100" dirty="0"/>
              <a:t>Ensuring completeness of imported data.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FBB63F-F970-65DF-8BDE-4F6EE8B28008}"/>
              </a:ext>
            </a:extLst>
          </p:cNvPr>
          <p:cNvSpPr txBox="1"/>
          <p:nvPr/>
        </p:nvSpPr>
        <p:spPr>
          <a:xfrm>
            <a:off x="1733909" y="318685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1. </a:t>
            </a:r>
            <a:r>
              <a:rPr lang="en-IN" sz="2800" b="1" dirty="0" err="1"/>
              <a:t>Table.ContainsAll</a:t>
            </a:r>
            <a:endParaRPr lang="en-IN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8CEF43-907B-8055-C92E-2B24DB102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148" y="1358021"/>
            <a:ext cx="4717929" cy="2096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EFCF80E-F021-92EA-5112-38A36857CD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8694" y="3454878"/>
            <a:ext cx="6530196" cy="2601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949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17B709-FE7F-1073-A9B6-5957E67B5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C5E31-2550-AF17-C4D7-9B67F6D93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642" y="887859"/>
            <a:ext cx="10640381" cy="579761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Description:</a:t>
            </a:r>
            <a:br>
              <a:rPr lang="en-US" dirty="0"/>
            </a:br>
            <a:r>
              <a:rPr lang="en-US" dirty="0"/>
              <a:t>Checks if a table contains any row from another table.</a:t>
            </a:r>
          </a:p>
          <a:p>
            <a:pPr marL="0" indent="0">
              <a:buNone/>
            </a:pPr>
            <a:r>
              <a:rPr lang="en-IN" dirty="0"/>
              <a:t>Example: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endParaRPr lang="en-IN" dirty="0"/>
          </a:p>
          <a:p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Identifying overlaps between datasets.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Filtering or decision-making based on partial matches.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0D8CDB-9C98-4555-7D22-779441EC1817}"/>
              </a:ext>
            </a:extLst>
          </p:cNvPr>
          <p:cNvSpPr txBox="1"/>
          <p:nvPr/>
        </p:nvSpPr>
        <p:spPr>
          <a:xfrm>
            <a:off x="1722975" y="364638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2. </a:t>
            </a:r>
            <a:r>
              <a:rPr lang="en-IN" sz="2800" b="1" dirty="0" err="1"/>
              <a:t>Table.ContainsAny</a:t>
            </a:r>
            <a:endParaRPr lang="en-IN" sz="2800" b="1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B4D47CC-DE29-6A0F-5D5A-26FA39B763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8014" y="1326869"/>
            <a:ext cx="5355926" cy="2102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C7B8E559-D4D4-C067-52F2-D5B0049E3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899" y="3358852"/>
            <a:ext cx="6458550" cy="2611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347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A7A39E-5BB2-76DC-E554-10060D4B0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64469-CC9D-AF0B-1039-AAAE535F9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418" y="785004"/>
            <a:ext cx="10739605" cy="586596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Description:</a:t>
            </a:r>
            <a:br>
              <a:rPr lang="en-US" dirty="0"/>
            </a:br>
            <a:r>
              <a:rPr lang="en-US" dirty="0"/>
              <a:t>Moves the current headers of the table into the first row.</a:t>
            </a:r>
            <a:endParaRPr lang="en-US" altLang="en-US" dirty="0"/>
          </a:p>
          <a:p>
            <a:endParaRPr lang="en-US" dirty="0"/>
          </a:p>
          <a:p>
            <a:pPr marL="0" indent="0">
              <a:buNone/>
            </a:pPr>
            <a:r>
              <a:rPr lang="en-IN" dirty="0"/>
              <a:t>Example: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Converting headers to data for transformations.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Preparing data for reorganization or merging.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US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373D6D-3930-C44B-3C07-26177CE807F9}"/>
              </a:ext>
            </a:extLst>
          </p:cNvPr>
          <p:cNvSpPr txBox="1"/>
          <p:nvPr/>
        </p:nvSpPr>
        <p:spPr>
          <a:xfrm>
            <a:off x="1636143" y="336430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3. </a:t>
            </a:r>
            <a:r>
              <a:rPr lang="en-IN" sz="2800" b="1" dirty="0" err="1"/>
              <a:t>Table.DemoteHeaders</a:t>
            </a:r>
            <a:endParaRPr lang="en-IN" sz="2800" b="1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8412F2C-1245-817C-22EC-616038533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4536" y="1441869"/>
            <a:ext cx="7629525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CDF500A-7B6F-9F77-5100-05FB1B647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418" y="3899609"/>
            <a:ext cx="11067232" cy="1749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729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A1B79E-45EC-4B94-EEB4-547E2645E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87DE7-6C51-64A9-4F74-531C33D50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883" y="785004"/>
            <a:ext cx="11153955" cy="586596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Description:</a:t>
            </a:r>
            <a:br>
              <a:rPr lang="en-US" dirty="0"/>
            </a:br>
            <a:r>
              <a:rPr lang="en-US" sz="2100" dirty="0"/>
              <a:t>Returns a table with duplicate rows removed.</a:t>
            </a:r>
          </a:p>
          <a:p>
            <a:pPr marL="0" indent="0">
              <a:buNone/>
            </a:pPr>
            <a:r>
              <a:rPr lang="en-IN" dirty="0"/>
              <a:t>Example: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Use Cases:</a:t>
            </a:r>
            <a:endParaRPr lang="en-US" altLang="en-US" sz="21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/>
              <a:t>Removing duplicate rows from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/>
              <a:t>Ensuring unique records for aggregation or analysis.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 marL="0" indent="0">
              <a:buNone/>
            </a:pPr>
            <a:endParaRPr lang="en-US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8B4B29-6EBF-2072-D0B7-0F60D54BA23B}"/>
              </a:ext>
            </a:extLst>
          </p:cNvPr>
          <p:cNvSpPr txBox="1"/>
          <p:nvPr/>
        </p:nvSpPr>
        <p:spPr>
          <a:xfrm>
            <a:off x="1636143" y="336433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4. </a:t>
            </a:r>
            <a:r>
              <a:rPr lang="en-IN" sz="2800" b="1" dirty="0" err="1"/>
              <a:t>Table.Distinct</a:t>
            </a:r>
            <a:endParaRPr lang="en-IN" sz="2800" b="1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208CB5E-9C29-4360-0E0E-D732D448D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022" y="1141621"/>
            <a:ext cx="5960853" cy="229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57A4D12-8F13-D098-2616-AB8D8EFAE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83" y="3528203"/>
            <a:ext cx="11179838" cy="209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664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610</TotalTime>
  <Words>169</Words>
  <Application>Microsoft Office PowerPoint</Application>
  <PresentationFormat>Widescreen</PresentationFormat>
  <Paragraphs>71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Krishna Prajapati</dc:creator>
  <cp:lastModifiedBy>Krishna Prajapati</cp:lastModifiedBy>
  <cp:revision>41</cp:revision>
  <dcterms:created xsi:type="dcterms:W3CDTF">2025-01-15T11:09:31Z</dcterms:created>
  <dcterms:modified xsi:type="dcterms:W3CDTF">2025-01-20T15:24:46Z</dcterms:modified>
</cp:coreProperties>
</file>

<file path=docProps/thumbnail.jpeg>
</file>